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223245"/>
            <a:ext cx="5446713" cy="1470025"/>
          </a:xfrm>
        </p:spPr>
        <p:txBody>
          <a:bodyPr/>
          <a:lstStyle/>
          <a:p>
            <a:r>
              <a:rPr lang="en-US" dirty="0" smtClean="0"/>
              <a:t>Welcome to  Back to School Night!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Ms. Davis’s Class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25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495005"/>
            <a:ext cx="7570787" cy="48553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 6</a:t>
            </a:r>
            <a:r>
              <a:rPr lang="en-US" baseline="30000" dirty="0" smtClean="0"/>
              <a:t>th</a:t>
            </a:r>
            <a:r>
              <a:rPr lang="en-US" dirty="0" smtClean="0"/>
              <a:t> year teaching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with SFA</a:t>
            </a:r>
          </a:p>
          <a:p>
            <a:r>
              <a:rPr lang="en-US" dirty="0" smtClean="0"/>
              <a:t>Email is preferred- I have already sent out group emails, so if you didn’t get them, I don’t have your email</a:t>
            </a:r>
          </a:p>
          <a:p>
            <a:r>
              <a:rPr lang="en-US" dirty="0" err="1" smtClean="0"/>
              <a:t>jdavis@stfrancisla.com</a:t>
            </a:r>
            <a:endParaRPr lang="en-US" dirty="0" smtClean="0"/>
          </a:p>
          <a:p>
            <a:r>
              <a:rPr lang="en-US" dirty="0" smtClean="0"/>
              <a:t>No email? Send a note </a:t>
            </a:r>
            <a:r>
              <a:rPr lang="en-US" dirty="0" smtClean="0">
                <a:sym typeface="Wingdings"/>
              </a:rPr>
              <a:t> </a:t>
            </a:r>
          </a:p>
          <a:p>
            <a:r>
              <a:rPr lang="en-US" dirty="0" smtClean="0">
                <a:sym typeface="Wingdings"/>
              </a:rPr>
              <a:t>Door duty at dismissal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9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416605"/>
            <a:ext cx="7720812" cy="513759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Breakfast/Break is at 10:00 Mon-Fri.</a:t>
            </a:r>
          </a:p>
          <a:p>
            <a:r>
              <a:rPr lang="en-US" dirty="0" smtClean="0"/>
              <a:t>Lunch is 12:20 Mon-Thurs. and 12:00 on Friday</a:t>
            </a:r>
          </a:p>
          <a:p>
            <a:r>
              <a:rPr lang="en-US" dirty="0" smtClean="0"/>
              <a:t>Water bottles only may be kept at desk</a:t>
            </a:r>
          </a:p>
          <a:p>
            <a:r>
              <a:rPr lang="en-US" dirty="0" smtClean="0"/>
              <a:t>Wednesday folders</a:t>
            </a:r>
          </a:p>
          <a:p>
            <a:r>
              <a:rPr lang="en-US" dirty="0" err="1" smtClean="0"/>
              <a:t>Weebly</a:t>
            </a:r>
            <a:endParaRPr lang="en-US" dirty="0" smtClean="0"/>
          </a:p>
          <a:p>
            <a:pPr lvl="1"/>
            <a:r>
              <a:rPr lang="en-US"/>
              <a:t>m</a:t>
            </a:r>
            <a:r>
              <a:rPr lang="en-US" smtClean="0"/>
              <a:t>sdavissfa.weebly.com</a:t>
            </a:r>
            <a:endParaRPr lang="en-US" dirty="0" smtClean="0"/>
          </a:p>
          <a:p>
            <a:r>
              <a:rPr lang="en-US" dirty="0" smtClean="0"/>
              <a:t>Class parties</a:t>
            </a:r>
          </a:p>
          <a:p>
            <a:pPr lvl="1"/>
            <a:r>
              <a:rPr lang="en-US" dirty="0" smtClean="0"/>
              <a:t>May ask for volunteers</a:t>
            </a:r>
          </a:p>
          <a:p>
            <a:pPr lvl="1"/>
            <a:r>
              <a:rPr lang="en-US" dirty="0" smtClean="0"/>
              <a:t>Nothing with peanuts</a:t>
            </a:r>
          </a:p>
          <a:p>
            <a:r>
              <a:rPr lang="en-US" dirty="0" smtClean="0"/>
              <a:t>Birthdays</a:t>
            </a:r>
          </a:p>
          <a:p>
            <a:pPr lvl="1"/>
            <a:r>
              <a:rPr lang="en-US" dirty="0" smtClean="0"/>
              <a:t>Not on Fridays</a:t>
            </a:r>
          </a:p>
          <a:p>
            <a:pPr lvl="1"/>
            <a:r>
              <a:rPr lang="en-US" dirty="0" smtClean="0"/>
              <a:t>Invites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given in school </a:t>
            </a:r>
            <a:r>
              <a:rPr lang="en-US" dirty="0" smtClean="0"/>
              <a:t>must be for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ALL</a:t>
            </a:r>
            <a:r>
              <a:rPr lang="en-US" dirty="0" smtClean="0"/>
              <a:t> students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0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ELA- Phonics, Reading, Writing</a:t>
            </a:r>
            <a:r>
              <a:rPr lang="en-US" smtClean="0"/>
              <a:t>, Grammar</a:t>
            </a:r>
            <a:endParaRPr lang="en-US" dirty="0" smtClean="0"/>
          </a:p>
          <a:p>
            <a:r>
              <a:rPr lang="en-US" dirty="0" smtClean="0"/>
              <a:t>Math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Science</a:t>
            </a:r>
          </a:p>
          <a:p>
            <a:r>
              <a:rPr lang="en-US" dirty="0" smtClean="0"/>
              <a:t>Social Studies</a:t>
            </a:r>
          </a:p>
          <a:p>
            <a:r>
              <a:rPr lang="en-US" dirty="0" smtClean="0"/>
              <a:t>Art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P.E.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7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Sacraments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Reconciliation is Thursday, March 23</a:t>
            </a:r>
            <a:r>
              <a:rPr lang="en-US" baseline="30000" dirty="0" smtClean="0"/>
              <a:t>rd</a:t>
            </a:r>
            <a:r>
              <a:rPr lang="en-US" dirty="0" smtClean="0"/>
              <a:t> at 6:30 pm</a:t>
            </a:r>
          </a:p>
          <a:p>
            <a:r>
              <a:rPr lang="en-US" dirty="0" smtClean="0"/>
              <a:t>First Holy Communion is Saturday, May 13</a:t>
            </a:r>
            <a:r>
              <a:rPr lang="en-US" baseline="30000" dirty="0" smtClean="0"/>
              <a:t>th</a:t>
            </a:r>
            <a:r>
              <a:rPr lang="en-US" dirty="0" smtClean="0"/>
              <a:t> at 10:00 am</a:t>
            </a:r>
          </a:p>
          <a:p>
            <a:r>
              <a:rPr lang="en-US" dirty="0" smtClean="0"/>
              <a:t>Attire</a:t>
            </a:r>
          </a:p>
          <a:p>
            <a:r>
              <a:rPr lang="en-US" dirty="0" smtClean="0"/>
              <a:t>Sacramental fee $50 due before Spring break (a letter will go home as a reminder)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9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Teach your child using effective and engaging materials</a:t>
            </a:r>
          </a:p>
          <a:p>
            <a:r>
              <a:rPr lang="en-US" dirty="0" smtClean="0"/>
              <a:t>Meet your child’s needs as a learner through differentiation, small groups and one-on-one work</a:t>
            </a:r>
          </a:p>
          <a:p>
            <a:r>
              <a:rPr lang="en-US" dirty="0" smtClean="0"/>
              <a:t>Help your child be accountable for his or her own learning, thinking and work quality</a:t>
            </a:r>
          </a:p>
          <a:p>
            <a:r>
              <a:rPr lang="en-US" dirty="0" smtClean="0"/>
              <a:t>Keep communication open</a:t>
            </a:r>
          </a:p>
          <a:p>
            <a:r>
              <a:rPr lang="en-US" dirty="0" smtClean="0"/>
              <a:t>Continue learning myself to maintain the highest quality of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3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sure your child has the space, materials and undistracted time at home to complete homework</a:t>
            </a:r>
          </a:p>
          <a:p>
            <a:r>
              <a:rPr lang="en-US" dirty="0" smtClean="0"/>
              <a:t>Homework support</a:t>
            </a:r>
          </a:p>
          <a:p>
            <a:r>
              <a:rPr lang="en-US" dirty="0" smtClean="0"/>
              <a:t>Help your child have good attendance</a:t>
            </a:r>
          </a:p>
          <a:p>
            <a:r>
              <a:rPr lang="en-US" dirty="0" smtClean="0"/>
              <a:t>Communicate concerns or special circumstances</a:t>
            </a:r>
          </a:p>
          <a:p>
            <a:r>
              <a:rPr lang="en-US" dirty="0" smtClean="0"/>
              <a:t>Support school expectations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4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Child’s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Think, participate and share thoughts and ideas</a:t>
            </a:r>
          </a:p>
          <a:p>
            <a:r>
              <a:rPr lang="en-US" dirty="0" smtClean="0"/>
              <a:t>Have a positive attitude towards learning</a:t>
            </a:r>
          </a:p>
          <a:p>
            <a:r>
              <a:rPr lang="en-US" dirty="0" smtClean="0"/>
              <a:t>Cooperate with classmates</a:t>
            </a:r>
          </a:p>
          <a:p>
            <a:r>
              <a:rPr lang="en-US" dirty="0" smtClean="0"/>
              <a:t>Complete learning tasks- with high quality work</a:t>
            </a:r>
          </a:p>
          <a:p>
            <a:r>
              <a:rPr lang="en-US" dirty="0" smtClean="0"/>
              <a:t>Be kind to others</a:t>
            </a:r>
          </a:p>
          <a:p>
            <a:r>
              <a:rPr lang="en-US" dirty="0" smtClean="0"/>
              <a:t>Follow school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29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giving your time tonight!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01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51</TotalTime>
  <Words>324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Infusion</vt:lpstr>
      <vt:lpstr>Welcome to  Back to School Night!</vt:lpstr>
      <vt:lpstr>About Me</vt:lpstr>
      <vt:lpstr>School Procedures</vt:lpstr>
      <vt:lpstr>Classes</vt:lpstr>
      <vt:lpstr>Sacraments</vt:lpstr>
      <vt:lpstr>My Job</vt:lpstr>
      <vt:lpstr>Your Job</vt:lpstr>
      <vt:lpstr>Your Child’s Job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Back to School Night!</dc:title>
  <dc:creator>Jessica</dc:creator>
  <cp:lastModifiedBy>Jessica</cp:lastModifiedBy>
  <cp:revision>7</cp:revision>
  <dcterms:created xsi:type="dcterms:W3CDTF">2016-08-31T00:50:13Z</dcterms:created>
  <dcterms:modified xsi:type="dcterms:W3CDTF">2016-08-31T23:24:12Z</dcterms:modified>
</cp:coreProperties>
</file>